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テキスト ボックス 721">
            <a:extLst>
              <a:ext uri="{FF2B5EF4-FFF2-40B4-BE49-F238E27FC236}">
                <a16:creationId xmlns:a16="http://schemas.microsoft.com/office/drawing/2014/main" id="{B983C529-9805-23F7-87E5-AD5A7BD9C9E0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スペース：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W11.0×D11.0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ｍ以上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3" name="テキスト ボックス 722">
            <a:extLst>
              <a:ext uri="{FF2B5EF4-FFF2-40B4-BE49-F238E27FC236}">
                <a16:creationId xmlns:a16="http://schemas.microsoft.com/office/drawing/2014/main" id="{F86C484C-348F-5C42-9B50-F509A6955727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エコパドルトレイン　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24" name="Picture 2">
            <a:extLst>
              <a:ext uri="{FF2B5EF4-FFF2-40B4-BE49-F238E27FC236}">
                <a16:creationId xmlns:a16="http://schemas.microsoft.com/office/drawing/2014/main" id="{8C6F3E55-D6F1-D188-534B-0CC79572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4" y="331057"/>
            <a:ext cx="1595251" cy="11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" name="Picture 4">
            <a:extLst>
              <a:ext uri="{FF2B5EF4-FFF2-40B4-BE49-F238E27FC236}">
                <a16:creationId xmlns:a16="http://schemas.microsoft.com/office/drawing/2014/main" id="{AB3294C7-B8B7-6E1F-1FBD-8FF83B11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9" y="1885634"/>
            <a:ext cx="1037731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" name="Picture 6">
            <a:extLst>
              <a:ext uri="{FF2B5EF4-FFF2-40B4-BE49-F238E27FC236}">
                <a16:creationId xmlns:a16="http://schemas.microsoft.com/office/drawing/2014/main" id="{D083BD66-3138-87EC-0C05-4ADB1387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9" y="1885636"/>
            <a:ext cx="1037729" cy="7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" name="テキスト ボックス 726">
            <a:extLst>
              <a:ext uri="{FF2B5EF4-FFF2-40B4-BE49-F238E27FC236}">
                <a16:creationId xmlns:a16="http://schemas.microsoft.com/office/drawing/2014/main" id="{8E6A08E7-F9A4-6B94-B328-7A71496C4470}"/>
              </a:ext>
            </a:extLst>
          </p:cNvPr>
          <p:cNvSpPr txBox="1"/>
          <p:nvPr/>
        </p:nvSpPr>
        <p:spPr>
          <a:xfrm>
            <a:off x="90091" y="1619982"/>
            <a:ext cx="2313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電気もガソリンもいりません！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頼りは自分の腕力のみ！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手で漕いで前に進むエコなツールです。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8" name="テキスト ボックス 727">
            <a:extLst>
              <a:ext uri="{FF2B5EF4-FFF2-40B4-BE49-F238E27FC236}">
                <a16:creationId xmlns:a16="http://schemas.microsoft.com/office/drawing/2014/main" id="{4597642C-375C-0A99-D89B-129688C27804}"/>
              </a:ext>
            </a:extLst>
          </p:cNvPr>
          <p:cNvSpPr txBox="1"/>
          <p:nvPr/>
        </p:nvSpPr>
        <p:spPr>
          <a:xfrm>
            <a:off x="90090" y="1491935"/>
            <a:ext cx="20633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手で漕いで前に進むエコな電車！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7930</TotalTime>
  <Words>55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353</cp:revision>
  <cp:lastPrinted>2025-03-25T03:23:51Z</cp:lastPrinted>
  <dcterms:created xsi:type="dcterms:W3CDTF">2021-07-06T03:57:40Z</dcterms:created>
  <dcterms:modified xsi:type="dcterms:W3CDTF">2025-04-05T10:56:12Z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